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raset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rd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Recent Advances in Science Engineering and Technology (ICRASET- 2025)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raset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3000396" cy="84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202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43</cp:revision>
  <dcterms:created xsi:type="dcterms:W3CDTF">2017-12-21T10:51:09Z</dcterms:created>
  <dcterms:modified xsi:type="dcterms:W3CDTF">2025-01-08T12:08:46Z</dcterms:modified>
</cp:coreProperties>
</file>