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rd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Conference on Recent Advances in Science Engineering and Technology (ICRASET- 2025)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anas IT\Desktop\icraset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00042"/>
            <a:ext cx="3000396" cy="847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rd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Recent Advances in Science Engineering and Technology (ICRASET- 2025)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Manas IT\Desktop\icraset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00042"/>
            <a:ext cx="3000396" cy="847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rd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Recent Advances in Science Engineering and Technology (ICRASET- 2025)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rase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00042"/>
            <a:ext cx="3000396" cy="847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rd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Recent Advances in Science Engineering and Technology (ICRASET- 2025)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rase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00042"/>
            <a:ext cx="3000396" cy="847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rd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Recent Advances in Science Engineering and Technology (ICRASET- 2025)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rase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00042"/>
            <a:ext cx="3000396" cy="847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rd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Recent Advances in Science Engineering and Technology (ICRASET- 2025)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rase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00042"/>
            <a:ext cx="3000396" cy="847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rd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Recent Advances in Science Engineering and Technology (ICRASET- 2025)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rase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00042"/>
            <a:ext cx="3000396" cy="847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rd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Recent Advances in Science Engineering and Technology (ICRASET- 2025)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Manas IT\Desktop\icrase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00042"/>
            <a:ext cx="3000396" cy="847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202</Words>
  <Application>Microsoft Office PowerPoint</Application>
  <PresentationFormat>On-screen Show (4:3)</PresentationFormat>
  <Paragraphs>27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43</cp:revision>
  <dcterms:created xsi:type="dcterms:W3CDTF">2017-12-21T10:51:09Z</dcterms:created>
  <dcterms:modified xsi:type="dcterms:W3CDTF">2025-01-08T12:08:46Z</dcterms:modified>
</cp:coreProperties>
</file>