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Recent Advances in Science, Engineering and Technology (ICRASET-2026)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ownloads\icraset-no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58526"/>
            <a:ext cx="3071834" cy="84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6" name="Picture 2" descr="C:\Users\Manas IT\Downloads\icraset-no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58526"/>
            <a:ext cx="3071834" cy="84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6" name="Picture 2" descr="C:\Users\Manas IT\Downloads\icraset-n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8526"/>
            <a:ext cx="3071834" cy="84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6" name="Picture 2" descr="C:\Users\Manas IT\Downloads\icraset-n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8526"/>
            <a:ext cx="3071834" cy="84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6" name="Picture 2" descr="C:\Users\Manas IT\Downloads\icraset-n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8526"/>
            <a:ext cx="3071834" cy="84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6" name="Picture 2" descr="C:\Users\Manas IT\Downloads\icraset-n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8526"/>
            <a:ext cx="3071834" cy="84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6" name="Picture 2" descr="C:\Users\Manas IT\Downloads\icraset-n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8526"/>
            <a:ext cx="3071834" cy="84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7" name="Picture 2" descr="C:\Users\Manas IT\Downloads\icraset-n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58526"/>
            <a:ext cx="3071834" cy="84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</TotalTime>
  <Words>202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146</cp:revision>
  <dcterms:created xsi:type="dcterms:W3CDTF">2017-12-21T10:51:09Z</dcterms:created>
  <dcterms:modified xsi:type="dcterms:W3CDTF">2026-07-22T12:37:13Z</dcterms:modified>
</cp:coreProperties>
</file>